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257" r:id="rId2"/>
    <p:sldId id="256" r:id="rId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todicko-pedagogické centrum" initials="VA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1E6EDE-D358-4065-9E32-10D62B7E52A8}" type="datetimeFigureOut">
              <a:rPr lang="sk-SK" smtClean="0"/>
              <a:pPr/>
              <a:t>20. 2. 2014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4C4E4-5FA3-4134-B49A-70A025C857BD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4C4E4-5FA3-4134-B49A-70A025C857BD}" type="slidenum">
              <a:rPr lang="sk-SK" smtClean="0"/>
              <a:pPr/>
              <a:t>1</a:t>
            </a:fld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4C4E4-5FA3-4134-B49A-70A025C857BD}" type="slidenum">
              <a:rPr lang="sk-SK" smtClean="0"/>
              <a:pPr/>
              <a:t>2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ĺžni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ĺžni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19" name="Zástupný symbol dátumu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5C6576-F2AE-4E3D-8D81-15639BDE2553}" type="datetimeFigureOut">
              <a:rPr lang="sk-SK" smtClean="0"/>
              <a:pPr/>
              <a:t>20. 2. 2014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11" name="Zástupný symbol čísla snímky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80927-537B-423A-8D07-89B16A7AD7E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5C6576-F2AE-4E3D-8D81-15639BDE2553}" type="datetimeFigureOut">
              <a:rPr lang="sk-SK" smtClean="0"/>
              <a:pPr/>
              <a:t>20. 2. 2014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80927-537B-423A-8D07-89B16A7AD7E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5C6576-F2AE-4E3D-8D81-15639BDE2553}" type="datetimeFigureOut">
              <a:rPr lang="sk-SK" smtClean="0"/>
              <a:pPr/>
              <a:t>20. 2. 2014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80927-537B-423A-8D07-89B16A7AD7E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5C6576-F2AE-4E3D-8D81-15639BDE2553}" type="datetimeFigureOut">
              <a:rPr lang="sk-SK" smtClean="0"/>
              <a:pPr/>
              <a:t>20. 2. 2014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80927-537B-423A-8D07-89B16A7AD7E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ĺžni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ĺžni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5C6576-F2AE-4E3D-8D81-15639BDE2553}" type="datetimeFigureOut">
              <a:rPr lang="sk-SK" smtClean="0"/>
              <a:pPr/>
              <a:t>20. 2. 2014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80927-537B-423A-8D07-89B16A7AD7E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5C6576-F2AE-4E3D-8D81-15639BDE2553}" type="datetimeFigureOut">
              <a:rPr lang="sk-SK" smtClean="0"/>
              <a:pPr/>
              <a:t>20. 2. 2014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80927-537B-423A-8D07-89B16A7AD7E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5C6576-F2AE-4E3D-8D81-15639BDE2553}" type="datetimeFigureOut">
              <a:rPr lang="sk-SK" smtClean="0"/>
              <a:pPr/>
              <a:t>20. 2. 2014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80927-537B-423A-8D07-89B16A7AD7E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5C6576-F2AE-4E3D-8D81-15639BDE2553}" type="datetimeFigureOut">
              <a:rPr lang="sk-SK" smtClean="0"/>
              <a:pPr/>
              <a:t>20. 2. 2014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80927-537B-423A-8D07-89B16A7AD7E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ĺžni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5C6576-F2AE-4E3D-8D81-15639BDE2553}" type="datetimeFigureOut">
              <a:rPr lang="sk-SK" smtClean="0"/>
              <a:pPr/>
              <a:t>20. 2. 2014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80927-537B-423A-8D07-89B16A7AD7E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5C6576-F2AE-4E3D-8D81-15639BDE2553}" type="datetimeFigureOut">
              <a:rPr lang="sk-SK" smtClean="0"/>
              <a:pPr/>
              <a:t>20. 2. 2014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80927-537B-423A-8D07-89B16A7AD7E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ĺžni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ĺžnik s jedným zaobleným roho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5C6576-F2AE-4E3D-8D81-15639BDE2553}" type="datetimeFigureOut">
              <a:rPr lang="sk-SK" smtClean="0"/>
              <a:pPr/>
              <a:t>20. 2. 2014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80927-537B-423A-8D07-89B16A7AD7E0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ĺžni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ĺžni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nadpisu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25" name="Zástupný symbol dátumu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65C6576-F2AE-4E3D-8D81-15639BDE2553}" type="datetimeFigureOut">
              <a:rPr lang="sk-SK" smtClean="0"/>
              <a:pPr/>
              <a:t>20. 2. 2014</a:t>
            </a:fld>
            <a:endParaRPr lang="sk-SK"/>
          </a:p>
        </p:txBody>
      </p:sp>
      <p:sp>
        <p:nvSpPr>
          <p:cNvPr id="18" name="Zástupný symbol päty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C380927-537B-423A-8D07-89B16A7AD7E0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500042"/>
            <a:ext cx="7772400" cy="3100409"/>
          </a:xfrm>
        </p:spPr>
        <p:txBody>
          <a:bodyPr>
            <a:noAutofit/>
          </a:bodyPr>
          <a:lstStyle/>
          <a:p>
            <a:pPr algn="ctr"/>
            <a:r>
              <a:rPr lang="sk-SK" sz="3200" dirty="0" smtClean="0"/>
              <a:t>Riaditeľstvo  ZŠ  s  MŠ  v  Chmeľnici  oznamuje rodičom  detí, že zápis do MŠ  na  školský  rok  2014/2015 sa uskutoční  v  dňoch</a:t>
            </a:r>
            <a:r>
              <a:rPr lang="sk-SK" sz="3200" u="sng" dirty="0" smtClean="0"/>
              <a:t>  24.2.- 26.2.2014</a:t>
            </a:r>
            <a:br>
              <a:rPr lang="sk-SK" sz="3200" u="sng" dirty="0" smtClean="0"/>
            </a:br>
            <a:r>
              <a:rPr lang="sk-SK" sz="3200" u="sng" dirty="0" smtClean="0"/>
              <a:t> v čase od 8.00 - 12.00 hod. </a:t>
            </a:r>
            <a:endParaRPr lang="sk-SK" sz="3200" u="sng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4414" y="3685032"/>
            <a:ext cx="7280362" cy="1172728"/>
          </a:xfrm>
        </p:spPr>
        <p:txBody>
          <a:bodyPr/>
          <a:lstStyle/>
          <a:p>
            <a:endParaRPr lang="sk-SK" dirty="0"/>
          </a:p>
        </p:txBody>
      </p:sp>
      <p:pic>
        <p:nvPicPr>
          <p:cNvPr id="2050" name="Picture 2" descr="https://fbcdn-sphotos-g-a.akamaihd.net/hphotos-ak-ash3/t1/p206x206/1512604_570244806397001_465907350_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055899">
            <a:off x="88628" y="3638549"/>
            <a:ext cx="3786214" cy="2892539"/>
          </a:xfrm>
          <a:prstGeom prst="rect">
            <a:avLst/>
          </a:prstGeom>
          <a:noFill/>
        </p:spPr>
      </p:pic>
      <p:pic>
        <p:nvPicPr>
          <p:cNvPr id="2052" name="Picture 4" descr="https://scontent-a-mxp.xx.fbcdn.net/hphotos-ash3/t1/1546372_568613763226772_1332208140_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68284">
            <a:off x="5687487" y="3642844"/>
            <a:ext cx="3076725" cy="2806635"/>
          </a:xfrm>
          <a:prstGeom prst="rect">
            <a:avLst/>
          </a:prstGeom>
          <a:noFill/>
        </p:spPr>
      </p:pic>
      <p:pic>
        <p:nvPicPr>
          <p:cNvPr id="2054" name="Picture 6" descr="https://fbcdn-sphotos-e-a.akamaihd.net/hphotos-ak-ash3/t1/1010606_568611123227036_1334611550_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71803" y="3643314"/>
            <a:ext cx="2857520" cy="32146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772400" cy="2886094"/>
          </a:xfrm>
        </p:spPr>
        <p:txBody>
          <a:bodyPr>
            <a:noAutofit/>
          </a:bodyPr>
          <a:lstStyle/>
          <a:p>
            <a:endParaRPr lang="sk-SK" sz="3200" u="sng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41</TotalTime>
  <Words>27</Words>
  <Application>Microsoft Office PowerPoint</Application>
  <PresentationFormat>Prezentácia na obrazovke (4:3)</PresentationFormat>
  <Paragraphs>3</Paragraphs>
  <Slides>2</Slides>
  <Notes>2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</vt:i4>
      </vt:variant>
    </vt:vector>
  </HeadingPairs>
  <TitlesOfParts>
    <vt:vector size="3" baseType="lpstr">
      <vt:lpstr>Aspekt</vt:lpstr>
      <vt:lpstr>Riaditeľstvo  ZŠ  s  MŠ  v  Chmeľnici  oznamuje rodičom  detí, že zápis do MŠ  na  školský  rok  2014/2015 sa uskutoční  v  dňoch  24.2.- 26.2.2014  v čase od 8.00 - 12.00 hod. </vt:lpstr>
      <vt:lpstr>Snímka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Riaditeľstvo  ZŠ  s  MŠ  v  Chmeľnici  oznamuje rodičom  detí, že  zápis do MŠ  na  školský  rok  2010/11 sa uskutoční  v  dňoch  od  1.3.  do  5.3.2010</dc:title>
  <dc:creator>Metodicko-pedagogické centrum</dc:creator>
  <cp:lastModifiedBy>pc</cp:lastModifiedBy>
  <cp:revision>14</cp:revision>
  <dcterms:created xsi:type="dcterms:W3CDTF">2010-02-17T10:25:37Z</dcterms:created>
  <dcterms:modified xsi:type="dcterms:W3CDTF">2014-02-20T10:31:04Z</dcterms:modified>
</cp:coreProperties>
</file>