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AAD84BB8-C7E3-4640-A12E-81C453315D3C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</p14:sldIdLst>
        </p14:section>
        <p14:section name="Sekcia bez názvu" id="{162C957B-C3A8-46E6-9BED-EC18A5DC6003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368" autoAdjust="0"/>
    <p:restoredTop sz="94660"/>
  </p:normalViewPr>
  <p:slideViewPr>
    <p:cSldViewPr>
      <p:cViewPr>
        <p:scale>
          <a:sx n="94" d="100"/>
          <a:sy n="94" d="100"/>
        </p:scale>
        <p:origin x="-114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CBD9B-82B5-42D8-8F74-1C99A7C931BB}" type="datetimeFigureOut">
              <a:rPr lang="sk-SK" smtClean="0"/>
              <a:t>02.08.2016</a:t>
            </a:fld>
            <a:endParaRPr lang="sk-SK" dirty="0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EA78B-77C0-472E-95FA-8767EC301AF3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62510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EA78B-77C0-472E-95FA-8767EC301AF3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9364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ĺžni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Zaoblený obdĺžnik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20" name="Podnadpis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19" name="Zástupný symbol dátumu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2FA53D-671D-4839-9FEE-FDD2327ED1C9}" type="datetimeFigureOut">
              <a:rPr lang="sk-SK" smtClean="0"/>
              <a:t>02.08.2016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11" name="Zástupný symbol čísla snímky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079F7-975B-42BD-AAA8-BC8B5B050C24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2FA53D-671D-4839-9FEE-FDD2327ED1C9}" type="datetimeFigureOut">
              <a:rPr lang="sk-SK" smtClean="0"/>
              <a:t>02.08.2016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079F7-975B-42BD-AAA8-BC8B5B050C24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2FA53D-671D-4839-9FEE-FDD2327ED1C9}" type="datetimeFigureOut">
              <a:rPr lang="sk-SK" smtClean="0"/>
              <a:t>02.08.2016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079F7-975B-42BD-AAA8-BC8B5B050C24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2FA53D-671D-4839-9FEE-FDD2327ED1C9}" type="datetimeFigureOut">
              <a:rPr lang="sk-SK" smtClean="0"/>
              <a:t>02.08.2016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079F7-975B-42BD-AAA8-BC8B5B050C24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aoblený obdĺžnik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Zaoblený obdĺžnik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2FA53D-671D-4839-9FEE-FDD2327ED1C9}" type="datetimeFigureOut">
              <a:rPr lang="sk-SK" smtClean="0"/>
              <a:t>02.08.2016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079F7-975B-42BD-AAA8-BC8B5B050C24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2FA53D-671D-4839-9FEE-FDD2327ED1C9}" type="datetimeFigureOut">
              <a:rPr lang="sk-SK" smtClean="0"/>
              <a:t>02.08.2016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079F7-975B-42BD-AAA8-BC8B5B050C24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2FA53D-671D-4839-9FEE-FDD2327ED1C9}" type="datetimeFigureOut">
              <a:rPr lang="sk-SK" smtClean="0"/>
              <a:t>02.08.2016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079F7-975B-42BD-AAA8-BC8B5B050C24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2FA53D-671D-4839-9FEE-FDD2327ED1C9}" type="datetimeFigureOut">
              <a:rPr lang="sk-SK" smtClean="0"/>
              <a:t>02.08.2016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079F7-975B-42BD-AAA8-BC8B5B050C24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ĺžni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2FA53D-671D-4839-9FEE-FDD2327ED1C9}" type="datetimeFigureOut">
              <a:rPr lang="sk-SK" smtClean="0"/>
              <a:t>02.08.2016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079F7-975B-42BD-AAA8-BC8B5B050C24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2FA53D-671D-4839-9FEE-FDD2327ED1C9}" type="datetimeFigureOut">
              <a:rPr lang="sk-SK" smtClean="0"/>
              <a:t>02.08.2016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079F7-975B-42BD-AAA8-BC8B5B050C24}" type="slidenum">
              <a:rPr lang="sk-SK" smtClean="0"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ĺžni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Obdĺžnik s jedným zaobleným roho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2FA53D-671D-4839-9FEE-FDD2327ED1C9}" type="datetimeFigureOut">
              <a:rPr lang="sk-SK" smtClean="0"/>
              <a:t>02.08.2016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8079F7-975B-42BD-AAA8-BC8B5B050C24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 dirty="0" smtClean="0"/>
              <a:t>Ak chcete pridať obrázok, kliknite na ikonu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ĺžni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Zaoblený obdĺžnik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Zástupný symbol nadpis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82FA53D-671D-4839-9FEE-FDD2327ED1C9}" type="datetimeFigureOut">
              <a:rPr lang="sk-SK" smtClean="0"/>
              <a:t>02.08.2016</a:t>
            </a:fld>
            <a:endParaRPr lang="sk-SK" dirty="0"/>
          </a:p>
        </p:txBody>
      </p:sp>
      <p:sp>
        <p:nvSpPr>
          <p:cNvPr id="18" name="Zástupný symbol päty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B8079F7-975B-42BD-AAA8-BC8B5B050C24}" type="slidenum">
              <a:rPr lang="sk-SK" smtClean="0"/>
              <a:t>‹#›</a:t>
            </a:fld>
            <a:endParaRPr 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470025"/>
          </a:xfrm>
        </p:spPr>
        <p:txBody>
          <a:bodyPr/>
          <a:lstStyle/>
          <a:p>
            <a:r>
              <a:rPr lang="sk-SK" dirty="0" smtClean="0"/>
              <a:t>Letný stanový tábor 2016 v Chmeľnici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1600" y="5445224"/>
            <a:ext cx="7772400" cy="914400"/>
          </a:xfrm>
        </p:spPr>
        <p:txBody>
          <a:bodyPr>
            <a:normAutofit/>
          </a:bodyPr>
          <a:lstStyle/>
          <a:p>
            <a:r>
              <a:rPr lang="sk-SK" sz="4000" dirty="0" smtClean="0"/>
              <a:t>1.-3. augusta 2016</a:t>
            </a:r>
            <a:endParaRPr lang="sk-SK" sz="4000" dirty="0"/>
          </a:p>
        </p:txBody>
      </p:sp>
      <p:pic>
        <p:nvPicPr>
          <p:cNvPr id="4" name="Milow - Howling At The Moon [sickworldmusic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50673"/>
      </p:ext>
    </p:extLst>
  </p:cSld>
  <p:clrMapOvr>
    <a:masterClrMapping/>
  </p:clrMapOvr>
  <p:transition spd="slow" advTm="460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30225"/>
            <a:ext cx="7200800" cy="4482951"/>
          </a:xfrm>
        </p:spPr>
      </p:pic>
    </p:spTree>
    <p:extLst>
      <p:ext uri="{BB962C8B-B14F-4D97-AF65-F5344CB8AC3E}">
        <p14:creationId xmlns:p14="http://schemas.microsoft.com/office/powerpoint/2010/main" val="402817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6"/>
    </mc:Choice>
    <mc:Fallback>
      <p:transition spd="slow" advTm="4896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30225"/>
            <a:ext cx="7344816" cy="4410943"/>
          </a:xfrm>
        </p:spPr>
      </p:pic>
    </p:spTree>
    <p:extLst>
      <p:ext uri="{BB962C8B-B14F-4D97-AF65-F5344CB8AC3E}">
        <p14:creationId xmlns:p14="http://schemas.microsoft.com/office/powerpoint/2010/main" val="421440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Roman + Baška 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30225"/>
            <a:ext cx="7200800" cy="4482951"/>
          </a:xfrm>
        </p:spPr>
      </p:pic>
    </p:spTree>
    <p:extLst>
      <p:ext uri="{BB962C8B-B14F-4D97-AF65-F5344CB8AC3E}">
        <p14:creationId xmlns:p14="http://schemas.microsoft.com/office/powerpoint/2010/main" val="209356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Obecný úrad, len pochválil </a:t>
            </a:r>
            <a:r>
              <a:rPr lang="sk-SK" dirty="0" smtClean="0">
                <a:sym typeface="Wingdings" pitchFamily="2" charset="2"/>
              </a:rPr>
              <a:t>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0225"/>
            <a:ext cx="7200800" cy="433893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90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Julka + Deanka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30225"/>
            <a:ext cx="7488832" cy="4266927"/>
          </a:xfrm>
        </p:spPr>
      </p:pic>
    </p:spTree>
    <p:extLst>
      <p:ext uri="{BB962C8B-B14F-4D97-AF65-F5344CB8AC3E}">
        <p14:creationId xmlns:p14="http://schemas.microsoft.com/office/powerpoint/2010/main" val="94107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530225"/>
            <a:ext cx="6281737" cy="4187825"/>
          </a:xfrm>
        </p:spPr>
      </p:pic>
      <p:sp>
        <p:nvSpPr>
          <p:cNvPr id="4" name="Obdĺžnik 3"/>
          <p:cNvSpPr/>
          <p:nvPr/>
        </p:nvSpPr>
        <p:spPr>
          <a:xfrm>
            <a:off x="1907704" y="476672"/>
            <a:ext cx="5089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.... Koniec </a:t>
            </a:r>
            <a:r>
              <a:rPr lang="sk-SK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sym typeface="Wingdings" pitchFamily="2" charset="2"/>
              </a:rPr>
              <a:t> </a:t>
            </a:r>
            <a:endParaRPr lang="sk-SK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544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30225"/>
            <a:ext cx="7128792" cy="4338935"/>
          </a:xfrm>
        </p:spPr>
      </p:pic>
    </p:spTree>
    <p:extLst>
      <p:ext uri="{BB962C8B-B14F-4D97-AF65-F5344CB8AC3E}">
        <p14:creationId xmlns:p14="http://schemas.microsoft.com/office/powerpoint/2010/main" val="29056385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0225"/>
            <a:ext cx="7200800" cy="4410943"/>
          </a:xfrm>
        </p:spPr>
      </p:pic>
    </p:spTree>
    <p:extLst>
      <p:ext uri="{BB962C8B-B14F-4D97-AF65-F5344CB8AC3E}">
        <p14:creationId xmlns:p14="http://schemas.microsoft.com/office/powerpoint/2010/main" val="19414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Bolo super ! ! ! </a:t>
            </a:r>
            <a:r>
              <a:rPr lang="sk-SK" dirty="0" smtClean="0">
                <a:sym typeface="Wingdings" pitchFamily="2" charset="2"/>
              </a:rPr>
              <a:t> </a:t>
            </a:r>
            <a:r>
              <a:rPr lang="sk-SK" dirty="0" err="1" smtClean="0">
                <a:sym typeface="Wingdings" pitchFamily="2" charset="2"/>
              </a:rPr>
              <a:t></a:t>
            </a:r>
            <a:r>
              <a:rPr lang="sk-SK" dirty="0" smtClean="0">
                <a:sym typeface="Wingdings" pitchFamily="2" charset="2"/>
              </a:rPr>
              <a:t> </a:t>
            </a:r>
            <a:r>
              <a:rPr lang="sk-SK" dirty="0" err="1" smtClean="0">
                <a:sym typeface="Wingdings" pitchFamily="2" charset="2"/>
              </a:rPr>
              <a:t></a:t>
            </a:r>
            <a:r>
              <a:rPr lang="sk-SK" dirty="0" smtClean="0">
                <a:sym typeface="Wingdings" pitchFamily="2" charset="2"/>
              </a:rPr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056784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bdĺžnik 4"/>
          <p:cNvSpPr/>
          <p:nvPr/>
        </p:nvSpPr>
        <p:spPr>
          <a:xfrm>
            <a:off x="1091317" y="548680"/>
            <a:ext cx="49471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600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Majte sa tu všetci... </a:t>
            </a:r>
            <a:endParaRPr lang="sk-SK" sz="36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24140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30225"/>
            <a:ext cx="7488832" cy="4410943"/>
          </a:xfrm>
        </p:spPr>
      </p:pic>
    </p:spTree>
    <p:extLst>
      <p:ext uri="{BB962C8B-B14F-4D97-AF65-F5344CB8AC3E}">
        <p14:creationId xmlns:p14="http://schemas.microsoft.com/office/powerpoint/2010/main" val="215386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5"/>
    </mc:Choice>
    <mc:Fallback>
      <p:transition spd="slow" advTm="509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2629" y="1129817"/>
            <a:ext cx="5494115" cy="4187825"/>
          </a:xfrm>
        </p:spPr>
      </p:pic>
    </p:spTree>
    <p:extLst>
      <p:ext uri="{BB962C8B-B14F-4D97-AF65-F5344CB8AC3E}">
        <p14:creationId xmlns:p14="http://schemas.microsoft.com/office/powerpoint/2010/main" val="334165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3"/>
    </mc:Choice>
    <mc:Fallback>
      <p:transition spd="slow" advTm="497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0225"/>
            <a:ext cx="7272808" cy="4410943"/>
          </a:xfrm>
        </p:spPr>
      </p:pic>
    </p:spTree>
    <p:extLst>
      <p:ext uri="{BB962C8B-B14F-4D97-AF65-F5344CB8AC3E}">
        <p14:creationId xmlns:p14="http://schemas.microsoft.com/office/powerpoint/2010/main" val="23497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1"/>
    </mc:Choice>
    <mc:Fallback>
      <p:transition spd="slow" advTm="492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30225"/>
            <a:ext cx="7416824" cy="4410943"/>
          </a:xfrm>
        </p:spPr>
      </p:pic>
    </p:spTree>
    <p:extLst>
      <p:ext uri="{BB962C8B-B14F-4D97-AF65-F5344CB8AC3E}">
        <p14:creationId xmlns:p14="http://schemas.microsoft.com/office/powerpoint/2010/main" val="151304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3"/>
    </mc:Choice>
    <mc:Fallback>
      <p:transition spd="slow" advTm="496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30225"/>
            <a:ext cx="7560840" cy="4410943"/>
          </a:xfrm>
        </p:spPr>
      </p:pic>
    </p:spTree>
    <p:extLst>
      <p:ext uri="{BB962C8B-B14F-4D97-AF65-F5344CB8AC3E}">
        <p14:creationId xmlns:p14="http://schemas.microsoft.com/office/powerpoint/2010/main" val="298945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7"/>
    </mc:Choice>
    <mc:Fallback>
      <p:transition spd="slow" advTm="498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30225"/>
            <a:ext cx="7200800" cy="4338935"/>
          </a:xfrm>
        </p:spPr>
      </p:pic>
    </p:spTree>
    <p:extLst>
      <p:ext uri="{BB962C8B-B14F-4D97-AF65-F5344CB8AC3E}">
        <p14:creationId xmlns:p14="http://schemas.microsoft.com/office/powerpoint/2010/main" val="140880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8"/>
    </mc:Choice>
    <mc:Fallback>
      <p:transition spd="slow" advTm="500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30225"/>
            <a:ext cx="7488832" cy="4410943"/>
          </a:xfrm>
        </p:spPr>
      </p:pic>
    </p:spTree>
    <p:extLst>
      <p:ext uri="{BB962C8B-B14F-4D97-AF65-F5344CB8AC3E}">
        <p14:creationId xmlns:p14="http://schemas.microsoft.com/office/powerpoint/2010/main" val="47391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5"/>
    </mc:Choice>
    <mc:Fallback>
      <p:transition spd="slow" advTm="478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0225"/>
            <a:ext cx="7416824" cy="4338935"/>
          </a:xfrm>
        </p:spPr>
      </p:pic>
    </p:spTree>
    <p:extLst>
      <p:ext uri="{BB962C8B-B14F-4D97-AF65-F5344CB8AC3E}">
        <p14:creationId xmlns:p14="http://schemas.microsoft.com/office/powerpoint/2010/main" val="253663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3"/>
    </mc:Choice>
    <mc:Fallback>
      <p:transition spd="slow" advTm="522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30225"/>
            <a:ext cx="7344816" cy="4410943"/>
          </a:xfrm>
        </p:spPr>
      </p:pic>
    </p:spTree>
    <p:extLst>
      <p:ext uri="{BB962C8B-B14F-4D97-AF65-F5344CB8AC3E}">
        <p14:creationId xmlns:p14="http://schemas.microsoft.com/office/powerpoint/2010/main" val="227922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2"/>
    </mc:Choice>
    <mc:Fallback>
      <p:transition spd="slow" advTm="494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8"/>
            <a:endParaRPr lang="sk-SK" dirty="0" smtClean="0"/>
          </a:p>
          <a:p>
            <a:pPr lvl="8"/>
            <a:endParaRPr lang="sk-SK" dirty="0"/>
          </a:p>
          <a:p>
            <a:pPr lvl="8"/>
            <a:endParaRPr lang="sk-SK" dirty="0" smtClean="0"/>
          </a:p>
          <a:p>
            <a:pPr lvl="8"/>
            <a:endParaRPr lang="sk-SK" dirty="0"/>
          </a:p>
          <a:p>
            <a:pPr marL="1965960" lvl="8" indent="0">
              <a:buNone/>
            </a:pPr>
            <a:endParaRPr lang="sk-SK" sz="5400" dirty="0"/>
          </a:p>
          <a:p>
            <a:pPr marL="1965960" lvl="8" indent="0">
              <a:buNone/>
            </a:pPr>
            <a:r>
              <a:rPr lang="sk-SK" sz="5400" dirty="0" smtClean="0"/>
              <a:t> </a:t>
            </a:r>
            <a:endParaRPr lang="sk-SK" sz="54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40960" cy="6314252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3635896" y="47667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65960" lvl="8" indent="0" algn="ctr">
              <a:buNone/>
            </a:pPr>
            <a:endParaRPr lang="sk-SK" sz="2000" b="1" dirty="0" smtClean="0"/>
          </a:p>
          <a:p>
            <a:pPr marL="1965960" lvl="8" indent="0" algn="ctr">
              <a:buNone/>
            </a:pPr>
            <a:r>
              <a:rPr lang="sk-SK" sz="2000" b="1" dirty="0" smtClean="0"/>
              <a:t>Deň 1</a:t>
            </a:r>
          </a:p>
          <a:p>
            <a:pPr marL="1965960" lvl="8" indent="0" algn="ctr">
              <a:buNone/>
            </a:pPr>
            <a:r>
              <a:rPr lang="sk-SK" sz="2000" b="1" dirty="0" smtClean="0"/>
              <a:t>(Chmeľnica)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348059877"/>
      </p:ext>
    </p:extLst>
  </p:cSld>
  <p:clrMapOvr>
    <a:masterClrMapping/>
  </p:clrMapOvr>
  <p:transition spd="slow" advTm="5205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30225"/>
            <a:ext cx="7488832" cy="4482951"/>
          </a:xfrm>
        </p:spPr>
      </p:pic>
    </p:spTree>
    <p:extLst>
      <p:ext uri="{BB962C8B-B14F-4D97-AF65-F5344CB8AC3E}">
        <p14:creationId xmlns:p14="http://schemas.microsoft.com/office/powerpoint/2010/main" val="412095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6"/>
    </mc:Choice>
    <mc:Fallback>
      <p:transition spd="slow" advTm="502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0225"/>
            <a:ext cx="7272808" cy="4482951"/>
          </a:xfrm>
        </p:spPr>
      </p:pic>
    </p:spTree>
    <p:extLst>
      <p:ext uri="{BB962C8B-B14F-4D97-AF65-F5344CB8AC3E}">
        <p14:creationId xmlns:p14="http://schemas.microsoft.com/office/powerpoint/2010/main" val="92745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7056784" cy="4187825"/>
          </a:xfrm>
        </p:spPr>
      </p:pic>
    </p:spTree>
    <p:extLst>
      <p:ext uri="{BB962C8B-B14F-4D97-AF65-F5344CB8AC3E}">
        <p14:creationId xmlns:p14="http://schemas.microsoft.com/office/powerpoint/2010/main" val="161191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6"/>
    </mc:Choice>
    <mc:Fallback>
      <p:transition spd="slow" advTm="498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30225"/>
            <a:ext cx="7200800" cy="4187825"/>
          </a:xfrm>
        </p:spPr>
      </p:pic>
    </p:spTree>
    <p:extLst>
      <p:ext uri="{BB962C8B-B14F-4D97-AF65-F5344CB8AC3E}">
        <p14:creationId xmlns:p14="http://schemas.microsoft.com/office/powerpoint/2010/main" val="273381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2"/>
    </mc:Choice>
    <mc:Fallback>
      <p:transition spd="slow" advTm="4922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30225"/>
            <a:ext cx="7272808" cy="4410943"/>
          </a:xfrm>
        </p:spPr>
      </p:pic>
    </p:spTree>
    <p:extLst>
      <p:ext uri="{BB962C8B-B14F-4D97-AF65-F5344CB8AC3E}">
        <p14:creationId xmlns:p14="http://schemas.microsoft.com/office/powerpoint/2010/main" val="259734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8"/>
    </mc:Choice>
    <mc:Fallback>
      <p:transition spd="slow" advTm="5048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530225"/>
            <a:ext cx="6502226" cy="4338935"/>
          </a:xfrm>
        </p:spPr>
      </p:pic>
    </p:spTree>
    <p:extLst>
      <p:ext uri="{BB962C8B-B14F-4D97-AF65-F5344CB8AC3E}">
        <p14:creationId xmlns:p14="http://schemas.microsoft.com/office/powerpoint/2010/main" val="1267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7"/>
    </mc:Choice>
    <mc:Fallback>
      <p:transition spd="slow" advTm="4977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30225"/>
            <a:ext cx="6912768" cy="4187825"/>
          </a:xfrm>
        </p:spPr>
      </p:pic>
    </p:spTree>
    <p:extLst>
      <p:ext uri="{BB962C8B-B14F-4D97-AF65-F5344CB8AC3E}">
        <p14:creationId xmlns:p14="http://schemas.microsoft.com/office/powerpoint/2010/main" val="230447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8"/>
    </mc:Choice>
    <mc:Fallback>
      <p:transition spd="slow" advTm="4948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0225"/>
            <a:ext cx="7344816" cy="4266927"/>
          </a:xfrm>
        </p:spPr>
      </p:pic>
    </p:spTree>
    <p:extLst>
      <p:ext uri="{BB962C8B-B14F-4D97-AF65-F5344CB8AC3E}">
        <p14:creationId xmlns:p14="http://schemas.microsoft.com/office/powerpoint/2010/main" val="209248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7"/>
    </mc:Choice>
    <mc:Fallback>
      <p:transition spd="slow" advTm="4977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30225"/>
            <a:ext cx="6984776" cy="4266927"/>
          </a:xfrm>
        </p:spPr>
      </p:pic>
    </p:spTree>
    <p:extLst>
      <p:ext uri="{BB962C8B-B14F-4D97-AF65-F5344CB8AC3E}">
        <p14:creationId xmlns:p14="http://schemas.microsoft.com/office/powerpoint/2010/main" val="82583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7"/>
    </mc:Choice>
    <mc:Fallback>
      <p:transition spd="slow" advTm="4997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30225"/>
            <a:ext cx="7200800" cy="4266927"/>
          </a:xfrm>
        </p:spPr>
      </p:pic>
    </p:spTree>
    <p:extLst>
      <p:ext uri="{BB962C8B-B14F-4D97-AF65-F5344CB8AC3E}">
        <p14:creationId xmlns:p14="http://schemas.microsoft.com/office/powerpoint/2010/main" val="2961476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0"/>
    </mc:Choice>
    <mc:Fallback>
      <p:transition spd="slow" advTm="489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488832" cy="4752528"/>
          </a:xfrm>
        </p:spPr>
      </p:pic>
    </p:spTree>
    <p:extLst>
      <p:ext uri="{BB962C8B-B14F-4D97-AF65-F5344CB8AC3E}">
        <p14:creationId xmlns:p14="http://schemas.microsoft.com/office/powerpoint/2010/main" val="145451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5"/>
    </mc:Choice>
    <mc:Fallback>
      <p:transition spd="slow" advTm="506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530225"/>
            <a:ext cx="6718250" cy="4187825"/>
          </a:xfrm>
        </p:spPr>
      </p:pic>
    </p:spTree>
    <p:extLst>
      <p:ext uri="{BB962C8B-B14F-4D97-AF65-F5344CB8AC3E}">
        <p14:creationId xmlns:p14="http://schemas.microsoft.com/office/powerpoint/2010/main" val="375359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5"/>
    </mc:Choice>
    <mc:Fallback>
      <p:transition spd="slow" advTm="7005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30225"/>
            <a:ext cx="7272808" cy="4338935"/>
          </a:xfrm>
        </p:spPr>
      </p:pic>
    </p:spTree>
    <p:extLst>
      <p:ext uri="{BB962C8B-B14F-4D97-AF65-F5344CB8AC3E}">
        <p14:creationId xmlns:p14="http://schemas.microsoft.com/office/powerpoint/2010/main" val="2665125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1"/>
    </mc:Choice>
    <mc:Fallback>
      <p:transition spd="slow" advTm="512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30225"/>
            <a:ext cx="7056784" cy="4338935"/>
          </a:xfrm>
        </p:spPr>
      </p:pic>
    </p:spTree>
    <p:extLst>
      <p:ext uri="{BB962C8B-B14F-4D97-AF65-F5344CB8AC3E}">
        <p14:creationId xmlns:p14="http://schemas.microsoft.com/office/powerpoint/2010/main" val="318358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3"/>
    </mc:Choice>
    <mc:Fallback>
      <p:transition spd="slow" advTm="5593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530225"/>
            <a:ext cx="6574234" cy="4187825"/>
          </a:xfrm>
        </p:spPr>
      </p:pic>
    </p:spTree>
    <p:extLst>
      <p:ext uri="{BB962C8B-B14F-4D97-AF65-F5344CB8AC3E}">
        <p14:creationId xmlns:p14="http://schemas.microsoft.com/office/powerpoint/2010/main" val="80698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1"/>
    </mc:Choice>
    <mc:Fallback>
      <p:transition spd="slow" advTm="484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30225"/>
            <a:ext cx="7128792" cy="4187825"/>
          </a:xfrm>
        </p:spPr>
      </p:pic>
    </p:spTree>
    <p:extLst>
      <p:ext uri="{BB962C8B-B14F-4D97-AF65-F5344CB8AC3E}">
        <p14:creationId xmlns:p14="http://schemas.microsoft.com/office/powerpoint/2010/main" val="410073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9"/>
    </mc:Choice>
    <mc:Fallback>
      <p:transition spd="slow" advTm="5079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30225"/>
            <a:ext cx="7056784" cy="4410943"/>
          </a:xfrm>
        </p:spPr>
      </p:pic>
    </p:spTree>
    <p:extLst>
      <p:ext uri="{BB962C8B-B14F-4D97-AF65-F5344CB8AC3E}">
        <p14:creationId xmlns:p14="http://schemas.microsoft.com/office/powerpoint/2010/main" val="156941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1"/>
    </mc:Choice>
    <mc:Fallback>
      <p:transition spd="slow" advTm="4951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30225"/>
            <a:ext cx="7056784" cy="4338935"/>
          </a:xfrm>
        </p:spPr>
      </p:pic>
    </p:spTree>
    <p:extLst>
      <p:ext uri="{BB962C8B-B14F-4D97-AF65-F5344CB8AC3E}">
        <p14:creationId xmlns:p14="http://schemas.microsoft.com/office/powerpoint/2010/main" val="275077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5"/>
    </mc:Choice>
    <mc:Fallback>
      <p:transition spd="slow" advTm="5125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30225"/>
            <a:ext cx="6764287" cy="4187825"/>
          </a:xfrm>
        </p:spPr>
      </p:pic>
    </p:spTree>
    <p:extLst>
      <p:ext uri="{BB962C8B-B14F-4D97-AF65-F5344CB8AC3E}">
        <p14:creationId xmlns:p14="http://schemas.microsoft.com/office/powerpoint/2010/main" val="6761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5"/>
    </mc:Choice>
    <mc:Fallback>
      <p:transition spd="slow" advTm="5035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30225"/>
            <a:ext cx="6912768" cy="4187825"/>
          </a:xfrm>
        </p:spPr>
      </p:pic>
    </p:spTree>
    <p:extLst>
      <p:ext uri="{BB962C8B-B14F-4D97-AF65-F5344CB8AC3E}">
        <p14:creationId xmlns:p14="http://schemas.microsoft.com/office/powerpoint/2010/main" val="224338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1"/>
    </mc:Choice>
    <mc:Fallback>
      <p:transition spd="slow" advTm="491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2861">
            <a:off x="-406061" y="2279808"/>
            <a:ext cx="4884963" cy="3256642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31920">
            <a:off x="3533005" y="2246425"/>
            <a:ext cx="5113128" cy="342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2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3"/>
    </mc:Choice>
    <mc:Fallback>
      <p:transition spd="slow" advTm="481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Keby som bol kengurou ;)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30225"/>
            <a:ext cx="7128792" cy="4410943"/>
          </a:xfrm>
        </p:spPr>
      </p:pic>
    </p:spTree>
    <p:extLst>
      <p:ext uri="{BB962C8B-B14F-4D97-AF65-F5344CB8AC3E}">
        <p14:creationId xmlns:p14="http://schemas.microsoft.com/office/powerpoint/2010/main" val="121229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5"/>
    </mc:Choice>
    <mc:Fallback>
      <p:transition spd="slow" advTm="4945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9192">
            <a:off x="-28282" y="1788314"/>
            <a:ext cx="4737035" cy="3158024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2354">
            <a:off x="3551694" y="1980782"/>
            <a:ext cx="5426984" cy="36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4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9"/>
    </mc:Choice>
    <mc:Fallback>
      <p:transition spd="slow" advTm="5049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530225"/>
            <a:ext cx="6430218" cy="4187825"/>
          </a:xfrm>
        </p:spPr>
      </p:pic>
    </p:spTree>
    <p:extLst>
      <p:ext uri="{BB962C8B-B14F-4D97-AF65-F5344CB8AC3E}">
        <p14:creationId xmlns:p14="http://schemas.microsoft.com/office/powerpoint/2010/main" val="420350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3"/>
    </mc:Choice>
    <mc:Fallback>
      <p:transition spd="slow" advTm="5123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30225"/>
            <a:ext cx="7488832" cy="4187825"/>
          </a:xfrm>
        </p:spPr>
      </p:pic>
    </p:spTree>
    <p:extLst>
      <p:ext uri="{BB962C8B-B14F-4D97-AF65-F5344CB8AC3E}">
        <p14:creationId xmlns:p14="http://schemas.microsoft.com/office/powerpoint/2010/main" val="2393406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8"/>
    </mc:Choice>
    <mc:Fallback>
      <p:transition spd="slow" advTm="1328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30225"/>
            <a:ext cx="7632848" cy="4187825"/>
          </a:xfrm>
        </p:spPr>
      </p:pic>
    </p:spTree>
    <p:extLst>
      <p:ext uri="{BB962C8B-B14F-4D97-AF65-F5344CB8AC3E}">
        <p14:creationId xmlns:p14="http://schemas.microsoft.com/office/powerpoint/2010/main" val="26847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0"/>
    </mc:Choice>
    <mc:Fallback xmlns="">
      <p:transition spd="slow" advTm="233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998755" y="2967335"/>
            <a:ext cx="714650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</a:t>
            </a:r>
            <a:r>
              <a:rPr lang="sk-SK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End</a:t>
            </a:r>
          </a:p>
          <a:p>
            <a:pPr algn="ctr"/>
            <a:r>
              <a:rPr lang="sk-SK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Morgen</a:t>
            </a:r>
            <a:r>
              <a:rPr lang="sk-SK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sk-SK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kommen</a:t>
            </a:r>
            <a:r>
              <a:rPr lang="sk-SK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sk-SK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wieder</a:t>
            </a:r>
            <a:r>
              <a:rPr lang="sk-SK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sk-SK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fotos</a:t>
            </a:r>
            <a:endParaRPr lang="sk-SK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68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5"/>
    </mc:Choice>
    <mc:Fallback xmlns="">
      <p:transition spd="slow" advTm="4915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79"/>
            <a:ext cx="7992888" cy="5550617"/>
          </a:xfrm>
        </p:spPr>
      </p:pic>
      <p:sp>
        <p:nvSpPr>
          <p:cNvPr id="7" name="Obdĺžnik 6"/>
          <p:cNvSpPr/>
          <p:nvPr/>
        </p:nvSpPr>
        <p:spPr>
          <a:xfrm>
            <a:off x="3571326" y="105273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5"/>
            <a:r>
              <a:rPr lang="sk-SK" sz="2000" b="1" dirty="0" smtClean="0"/>
              <a:t>     Deň </a:t>
            </a:r>
            <a:r>
              <a:rPr lang="sk-SK" sz="2000" b="1" dirty="0"/>
              <a:t>2</a:t>
            </a:r>
          </a:p>
          <a:p>
            <a:pPr lvl="5"/>
            <a:r>
              <a:rPr lang="sk-SK" sz="2000" b="1" dirty="0"/>
              <a:t>(Chmeľnica)</a:t>
            </a:r>
          </a:p>
        </p:txBody>
      </p:sp>
    </p:spTree>
    <p:extLst>
      <p:ext uri="{BB962C8B-B14F-4D97-AF65-F5344CB8AC3E}">
        <p14:creationId xmlns:p14="http://schemas.microsoft.com/office/powerpoint/2010/main" val="19388115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0120" y="476672"/>
            <a:ext cx="8183880" cy="1051560"/>
          </a:xfrm>
        </p:spPr>
        <p:txBody>
          <a:bodyPr/>
          <a:lstStyle/>
          <a:p>
            <a:r>
              <a:rPr lang="sk-SK" dirty="0" smtClean="0"/>
              <a:t>Príprava na večerný spánok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416824" cy="4482951"/>
          </a:xfrm>
        </p:spPr>
      </p:pic>
    </p:spTree>
    <p:extLst>
      <p:ext uri="{BB962C8B-B14F-4D97-AF65-F5344CB8AC3E}">
        <p14:creationId xmlns:p14="http://schemas.microsoft.com/office/powerpoint/2010/main" val="28042633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Miška + Natália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30225"/>
            <a:ext cx="7704856" cy="4410943"/>
          </a:xfrm>
        </p:spPr>
      </p:pic>
    </p:spTree>
    <p:extLst>
      <p:ext uri="{BB962C8B-B14F-4D97-AF65-F5344CB8AC3E}">
        <p14:creationId xmlns:p14="http://schemas.microsoft.com/office/powerpoint/2010/main" val="37675160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Damián + Tomáš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30225"/>
            <a:ext cx="7272808" cy="4482951"/>
          </a:xfrm>
        </p:spPr>
      </p:pic>
    </p:spTree>
    <p:extLst>
      <p:ext uri="{BB962C8B-B14F-4D97-AF65-F5344CB8AC3E}">
        <p14:creationId xmlns:p14="http://schemas.microsoft.com/office/powerpoint/2010/main" val="26624522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Bohoslovec Martin + </a:t>
            </a:r>
            <a:r>
              <a:rPr lang="sk-SK" dirty="0" err="1" smtClean="0"/>
              <a:t>Taňa</a:t>
            </a:r>
            <a:r>
              <a:rPr lang="sk-SK" dirty="0" smtClean="0"/>
              <a:t> B.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30225"/>
            <a:ext cx="7704856" cy="4482951"/>
          </a:xfrm>
        </p:spPr>
      </p:pic>
    </p:spTree>
    <p:extLst>
      <p:ext uri="{BB962C8B-B14F-4D97-AF65-F5344CB8AC3E}">
        <p14:creationId xmlns:p14="http://schemas.microsoft.com/office/powerpoint/2010/main" val="338397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416824" cy="4464496"/>
          </a:xfrm>
        </p:spPr>
      </p:pic>
    </p:spTree>
    <p:extLst>
      <p:ext uri="{BB962C8B-B14F-4D97-AF65-F5344CB8AC3E}">
        <p14:creationId xmlns:p14="http://schemas.microsoft.com/office/powerpoint/2010/main" val="386004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0"/>
    </mc:Choice>
    <mc:Fallback>
      <p:transition spd="slow" advTm="501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	Viky + Čipsy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488832" cy="4464496"/>
          </a:xfrm>
        </p:spPr>
      </p:pic>
    </p:spTree>
    <p:extLst>
      <p:ext uri="{BB962C8B-B14F-4D97-AF65-F5344CB8AC3E}">
        <p14:creationId xmlns:p14="http://schemas.microsoft.com/office/powerpoint/2010/main" val="16306710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		Dávid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30225"/>
            <a:ext cx="7704856" cy="4410943"/>
          </a:xfrm>
        </p:spPr>
      </p:pic>
    </p:spTree>
    <p:extLst>
      <p:ext uri="{BB962C8B-B14F-4D97-AF65-F5344CB8AC3E}">
        <p14:creationId xmlns:p14="http://schemas.microsoft.com/office/powerpoint/2010/main" val="6453674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	Patrik + strach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30225"/>
            <a:ext cx="7488832" cy="4482951"/>
          </a:xfrm>
        </p:spPr>
      </p:pic>
    </p:spTree>
    <p:extLst>
      <p:ext uri="{BB962C8B-B14F-4D97-AF65-F5344CB8AC3E}">
        <p14:creationId xmlns:p14="http://schemas.microsoft.com/office/powerpoint/2010/main" val="32648827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Naši miništranti : </a:t>
            </a:r>
            <a:r>
              <a:rPr lang="sk-SK" dirty="0" err="1" smtClean="0"/>
              <a:t>Tadek</a:t>
            </a:r>
            <a:r>
              <a:rPr lang="sk-SK" dirty="0" smtClean="0"/>
              <a:t> + Lukáš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704856" cy="4464496"/>
          </a:xfrm>
        </p:spPr>
      </p:pic>
    </p:spTree>
    <p:extLst>
      <p:ext uri="{BB962C8B-B14F-4D97-AF65-F5344CB8AC3E}">
        <p14:creationId xmlns:p14="http://schemas.microsoft.com/office/powerpoint/2010/main" val="14201969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Kuk : Sofia + </a:t>
            </a:r>
            <a:r>
              <a:rPr lang="sk-SK" dirty="0" err="1" smtClean="0"/>
              <a:t>Aďka</a:t>
            </a:r>
            <a:r>
              <a:rPr lang="sk-SK" dirty="0" smtClean="0"/>
              <a:t> ;)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30225"/>
            <a:ext cx="7632848" cy="4482951"/>
          </a:xfrm>
        </p:spPr>
      </p:pic>
    </p:spTree>
    <p:extLst>
      <p:ext uri="{BB962C8B-B14F-4D97-AF65-F5344CB8AC3E}">
        <p14:creationId xmlns:p14="http://schemas.microsoft.com/office/powerpoint/2010/main" val="41078313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Večerná meditácia 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416824" cy="4392488"/>
          </a:xfrm>
        </p:spPr>
      </p:pic>
    </p:spTree>
    <p:extLst>
      <p:ext uri="{BB962C8B-B14F-4D97-AF65-F5344CB8AC3E}">
        <p14:creationId xmlns:p14="http://schemas.microsoft.com/office/powerpoint/2010/main" val="33764259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Ponúka čokolády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704856" cy="4554959"/>
          </a:xfrm>
        </p:spPr>
      </p:pic>
    </p:spTree>
    <p:extLst>
      <p:ext uri="{BB962C8B-B14F-4D97-AF65-F5344CB8AC3E}">
        <p14:creationId xmlns:p14="http://schemas.microsoft.com/office/powerpoint/2010/main" val="4179702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Chalani z Toporca ;)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30225"/>
            <a:ext cx="7776864" cy="4410943"/>
          </a:xfrm>
        </p:spPr>
      </p:pic>
    </p:spTree>
    <p:extLst>
      <p:ext uri="{BB962C8B-B14F-4D97-AF65-F5344CB8AC3E}">
        <p14:creationId xmlns:p14="http://schemas.microsoft.com/office/powerpoint/2010/main" val="2185575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Aá</a:t>
            </a:r>
            <a:r>
              <a:rPr lang="sk-SK" dirty="0" smtClean="0"/>
              <a:t> už to prišlo – </a:t>
            </a:r>
            <a:r>
              <a:rPr lang="sk-SK" dirty="0" err="1" smtClean="0"/>
              <a:t>spánoček</a:t>
            </a:r>
            <a:r>
              <a:rPr lang="sk-SK" dirty="0" smtClean="0"/>
              <a:t> </a:t>
            </a:r>
            <a:r>
              <a:rPr lang="sk-SK" dirty="0" smtClean="0">
                <a:sym typeface="Wingdings" pitchFamily="2" charset="2"/>
              </a:rPr>
              <a:t>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848872" cy="4410943"/>
          </a:xfrm>
        </p:spPr>
      </p:pic>
    </p:spTree>
    <p:extLst>
      <p:ext uri="{BB962C8B-B14F-4D97-AF65-F5344CB8AC3E}">
        <p14:creationId xmlns:p14="http://schemas.microsoft.com/office/powerpoint/2010/main" val="1057492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30225"/>
            <a:ext cx="7704856" cy="4482951"/>
          </a:xfrm>
        </p:spPr>
      </p:pic>
    </p:spTree>
    <p:extLst>
      <p:ext uri="{BB962C8B-B14F-4D97-AF65-F5344CB8AC3E}">
        <p14:creationId xmlns:p14="http://schemas.microsoft.com/office/powerpoint/2010/main" val="3700803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128792" cy="4464496"/>
          </a:xfrm>
        </p:spPr>
      </p:pic>
    </p:spTree>
    <p:extLst>
      <p:ext uri="{BB962C8B-B14F-4D97-AF65-F5344CB8AC3E}">
        <p14:creationId xmlns:p14="http://schemas.microsoft.com/office/powerpoint/2010/main" val="49952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3"/>
    </mc:Choice>
    <mc:Fallback>
      <p:transition spd="slow" advTm="5003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Tomáš, buď dobrý ! </a:t>
            </a:r>
            <a:r>
              <a:rPr lang="sk-SK" dirty="0" smtClean="0">
                <a:sym typeface="Wingdings" pitchFamily="2" charset="2"/>
              </a:rPr>
              <a:t>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30225"/>
            <a:ext cx="7416824" cy="4410943"/>
          </a:xfrm>
        </p:spPr>
      </p:pic>
    </p:spTree>
    <p:extLst>
      <p:ext uri="{BB962C8B-B14F-4D97-AF65-F5344CB8AC3E}">
        <p14:creationId xmlns:p14="http://schemas.microsoft.com/office/powerpoint/2010/main" val="15651168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		Je nám spolu </a:t>
            </a:r>
            <a:r>
              <a:rPr lang="sk-SK" dirty="0" err="1" smtClean="0"/>
              <a:t>hééj</a:t>
            </a:r>
            <a:r>
              <a:rPr lang="sk-SK" dirty="0" smtClean="0"/>
              <a:t> </a:t>
            </a:r>
            <a:r>
              <a:rPr lang="sk-SK" dirty="0" smtClean="0">
                <a:sym typeface="Wingdings" pitchFamily="2" charset="2"/>
              </a:rPr>
              <a:t></a:t>
            </a:r>
            <a:br>
              <a:rPr lang="sk-SK" dirty="0" smtClean="0">
                <a:sym typeface="Wingdings" pitchFamily="2" charset="2"/>
              </a:rPr>
            </a:br>
            <a:r>
              <a:rPr lang="sk-SK" dirty="0" smtClean="0">
                <a:sym typeface="Wingdings" pitchFamily="2" charset="2"/>
              </a:rPr>
              <a:t>Žeby nová </a:t>
            </a:r>
            <a:r>
              <a:rPr lang="sk-SK" dirty="0" err="1" smtClean="0">
                <a:sym typeface="Wingdings" pitchFamily="2" charset="2"/>
              </a:rPr>
              <a:t>lááska</a:t>
            </a:r>
            <a:r>
              <a:rPr lang="sk-SK" dirty="0" smtClean="0">
                <a:sym typeface="Wingdings" pitchFamily="2" charset="2"/>
              </a:rPr>
              <a:t> ? ;)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30225"/>
            <a:ext cx="7632848" cy="4410943"/>
          </a:xfrm>
        </p:spPr>
      </p:pic>
    </p:spTree>
    <p:extLst>
      <p:ext uri="{BB962C8B-B14F-4D97-AF65-F5344CB8AC3E}">
        <p14:creationId xmlns:p14="http://schemas.microsoft.com/office/powerpoint/2010/main" val="14776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Neškeriť sa toľko, </a:t>
            </a:r>
            <a:r>
              <a:rPr lang="sk-SK" dirty="0" err="1" smtClean="0"/>
              <a:t>Tomááš</a:t>
            </a:r>
            <a:r>
              <a:rPr lang="sk-SK" dirty="0" smtClean="0"/>
              <a:t> :P </a:t>
            </a:r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416824" cy="4464496"/>
          </a:xfrm>
        </p:spPr>
      </p:pic>
      <p:sp>
        <p:nvSpPr>
          <p:cNvPr id="4" name="Obdĺžnik 3"/>
          <p:cNvSpPr/>
          <p:nvPr/>
        </p:nvSpPr>
        <p:spPr>
          <a:xfrm>
            <a:off x="1143822" y="620688"/>
            <a:ext cx="6856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Ranné vstávanie </a:t>
            </a:r>
            <a:endParaRPr lang="sk-SK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03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30225"/>
            <a:ext cx="7704856" cy="4410943"/>
          </a:xfrm>
        </p:spPr>
      </p:pic>
    </p:spTree>
    <p:extLst>
      <p:ext uri="{BB962C8B-B14F-4D97-AF65-F5344CB8AC3E}">
        <p14:creationId xmlns:p14="http://schemas.microsoft.com/office/powerpoint/2010/main" val="23343028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Alex</a:t>
            </a:r>
            <a:r>
              <a:rPr lang="sk-SK" dirty="0" smtClean="0"/>
              <a:t>, dobré ránko sa praje </a:t>
            </a:r>
            <a:r>
              <a:rPr lang="sk-SK" dirty="0" smtClean="0">
                <a:sym typeface="Wingdings" pitchFamily="2" charset="2"/>
              </a:rPr>
              <a:t>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30225"/>
            <a:ext cx="7416824" cy="4410943"/>
          </a:xfrm>
        </p:spPr>
      </p:pic>
    </p:spTree>
    <p:extLst>
      <p:ext uri="{BB962C8B-B14F-4D97-AF65-F5344CB8AC3E}">
        <p14:creationId xmlns:p14="http://schemas.microsoft.com/office/powerpoint/2010/main" val="36428315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 smtClean="0"/>
              <a:t>Romáán</a:t>
            </a:r>
            <a:r>
              <a:rPr lang="sk-SK" dirty="0" smtClean="0"/>
              <a:t>, nefoť má veď NEMÁM MAKE UP :D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30225"/>
            <a:ext cx="7776864" cy="4410943"/>
          </a:xfrm>
        </p:spPr>
      </p:pic>
    </p:spTree>
    <p:extLst>
      <p:ext uri="{BB962C8B-B14F-4D97-AF65-F5344CB8AC3E}">
        <p14:creationId xmlns:p14="http://schemas.microsoft.com/office/powerpoint/2010/main" val="15716287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	Nič som sa nevyspala </a:t>
            </a:r>
            <a:r>
              <a:rPr lang="sk-SK" dirty="0" smtClean="0">
                <a:sym typeface="Wingdings" pitchFamily="2" charset="2"/>
              </a:rPr>
              <a:t>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30225"/>
            <a:ext cx="7632848" cy="4410943"/>
          </a:xfrm>
        </p:spPr>
      </p:pic>
    </p:spTree>
    <p:extLst>
      <p:ext uri="{BB962C8B-B14F-4D97-AF65-F5344CB8AC3E}">
        <p14:creationId xmlns:p14="http://schemas.microsoft.com/office/powerpoint/2010/main" val="8200583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Damián : Pohoda, ja som dosť vyspatý :P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30225"/>
            <a:ext cx="7632848" cy="4410943"/>
          </a:xfrm>
        </p:spPr>
      </p:pic>
    </p:spTree>
    <p:extLst>
      <p:ext uri="{BB962C8B-B14F-4D97-AF65-F5344CB8AC3E}">
        <p14:creationId xmlns:p14="http://schemas.microsoft.com/office/powerpoint/2010/main" val="110127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Viky + Alica / </a:t>
            </a:r>
            <a:r>
              <a:rPr lang="sk-SK" dirty="0" err="1" smtClean="0"/>
              <a:t>Alex</a:t>
            </a:r>
            <a:r>
              <a:rPr lang="sk-SK" dirty="0" smtClean="0"/>
              <a:t> + Braňo ;)</a:t>
            </a:r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4633875" cy="3089250"/>
          </a:xfrm>
        </p:spPr>
      </p:pic>
      <p:sp>
        <p:nvSpPr>
          <p:cNvPr id="4" name="Obdĺžnik 3"/>
          <p:cNvSpPr/>
          <p:nvPr/>
        </p:nvSpPr>
        <p:spPr>
          <a:xfrm>
            <a:off x="751315" y="620688"/>
            <a:ext cx="781175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Ranné umývanie + </a:t>
            </a:r>
            <a:r>
              <a:rPr lang="sk-SK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rozcviČka</a:t>
            </a:r>
            <a:endParaRPr lang="sk-SK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74" y="1772817"/>
            <a:ext cx="360589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2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30225"/>
            <a:ext cx="7488832" cy="4338935"/>
          </a:xfrm>
        </p:spPr>
      </p:pic>
    </p:spTree>
    <p:extLst>
      <p:ext uri="{BB962C8B-B14F-4D97-AF65-F5344CB8AC3E}">
        <p14:creationId xmlns:p14="http://schemas.microsoft.com/office/powerpoint/2010/main" val="2097393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30225"/>
            <a:ext cx="7344816" cy="4482951"/>
          </a:xfrm>
        </p:spPr>
      </p:pic>
    </p:spTree>
    <p:extLst>
      <p:ext uri="{BB962C8B-B14F-4D97-AF65-F5344CB8AC3E}">
        <p14:creationId xmlns:p14="http://schemas.microsoft.com/office/powerpoint/2010/main" val="74075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2"/>
    </mc:Choice>
    <mc:Fallback>
      <p:transition spd="slow" advTm="4972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30225"/>
            <a:ext cx="7560840" cy="4410943"/>
          </a:xfrm>
        </p:spPr>
      </p:pic>
    </p:spTree>
    <p:extLst>
      <p:ext uri="{BB962C8B-B14F-4D97-AF65-F5344CB8AC3E}">
        <p14:creationId xmlns:p14="http://schemas.microsoft.com/office/powerpoint/2010/main" val="63493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30225"/>
            <a:ext cx="7560840" cy="4187825"/>
          </a:xfrm>
        </p:spPr>
      </p:pic>
    </p:spTree>
    <p:extLst>
      <p:ext uri="{BB962C8B-B14F-4D97-AF65-F5344CB8AC3E}">
        <p14:creationId xmlns:p14="http://schemas.microsoft.com/office/powerpoint/2010/main" val="85601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30225"/>
            <a:ext cx="7776864" cy="441094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9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Hráme Monopoly </a:t>
            </a:r>
            <a:r>
              <a:rPr lang="sk-SK" dirty="0" smtClean="0">
                <a:sym typeface="Wingdings" pitchFamily="2" charset="2"/>
              </a:rPr>
              <a:t>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272808" cy="4464496"/>
          </a:xfrm>
        </p:spPr>
      </p:pic>
    </p:spTree>
    <p:extLst>
      <p:ext uri="{BB962C8B-B14F-4D97-AF65-F5344CB8AC3E}">
        <p14:creationId xmlns:p14="http://schemas.microsoft.com/office/powerpoint/2010/main" val="142545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30225"/>
            <a:ext cx="7416824" cy="4410943"/>
          </a:xfrm>
        </p:spPr>
      </p:pic>
    </p:spTree>
    <p:extLst>
      <p:ext uri="{BB962C8B-B14F-4D97-AF65-F5344CB8AC3E}">
        <p14:creationId xmlns:p14="http://schemas.microsoft.com/office/powerpoint/2010/main" val="30245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Stolný futbal je naj ! </a:t>
            </a:r>
            <a:r>
              <a:rPr lang="sk-SK" dirty="0" smtClean="0">
                <a:sym typeface="Wingdings" pitchFamily="2" charset="2"/>
              </a:rPr>
              <a:t>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30225"/>
            <a:ext cx="7632848" cy="4554959"/>
          </a:xfrm>
        </p:spPr>
      </p:pic>
    </p:spTree>
    <p:extLst>
      <p:ext uri="{BB962C8B-B14F-4D97-AF65-F5344CB8AC3E}">
        <p14:creationId xmlns:p14="http://schemas.microsoft.com/office/powerpoint/2010/main" val="159765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k-SK" dirty="0" smtClean="0"/>
              <a:t>Gabika : Aj tak nejde ten zvuk :P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30225"/>
            <a:ext cx="7560840" cy="4187825"/>
          </a:xfrm>
        </p:spPr>
      </p:pic>
    </p:spTree>
    <p:extLst>
      <p:ext uri="{BB962C8B-B14F-4D97-AF65-F5344CB8AC3E}">
        <p14:creationId xmlns:p14="http://schemas.microsoft.com/office/powerpoint/2010/main" val="65010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Timko a jeho bicykel </a:t>
            </a:r>
            <a:r>
              <a:rPr lang="sk-SK" dirty="0" smtClean="0">
                <a:sym typeface="Wingdings" pitchFamily="2" charset="2"/>
              </a:rPr>
              <a:t>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704856" cy="4320480"/>
          </a:xfrm>
        </p:spPr>
      </p:pic>
    </p:spTree>
    <p:extLst>
      <p:ext uri="{BB962C8B-B14F-4D97-AF65-F5344CB8AC3E}">
        <p14:creationId xmlns:p14="http://schemas.microsoft.com/office/powerpoint/2010/main" val="134502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	Tancujem s Tebou rád </a:t>
            </a:r>
            <a:r>
              <a:rPr lang="sk-SK" dirty="0" smtClean="0">
                <a:sym typeface="Wingdings" pitchFamily="2" charset="2"/>
              </a:rPr>
              <a:t> </a:t>
            </a:r>
            <a:r>
              <a:rPr lang="sk-SK" dirty="0" err="1" smtClean="0">
                <a:sym typeface="Wingdings" pitchFamily="2" charset="2"/>
              </a:rPr>
              <a:t></a:t>
            </a:r>
            <a:r>
              <a:rPr lang="sk-SK" dirty="0" smtClean="0">
                <a:sym typeface="Wingdings" pitchFamily="2" charset="2"/>
              </a:rPr>
              <a:t> </a:t>
            </a:r>
            <a:r>
              <a:rPr lang="sk-SK" dirty="0" err="1" smtClean="0">
                <a:sym typeface="Wingdings" pitchFamily="2" charset="2"/>
              </a:rPr>
              <a:t></a:t>
            </a:r>
            <a:r>
              <a:rPr lang="sk-SK" dirty="0" smtClean="0">
                <a:sym typeface="Wingdings" pitchFamily="2" charset="2"/>
              </a:rPr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30225"/>
            <a:ext cx="7632848" cy="4338935"/>
          </a:xfrm>
        </p:spPr>
      </p:pic>
    </p:spTree>
    <p:extLst>
      <p:ext uri="{BB962C8B-B14F-4D97-AF65-F5344CB8AC3E}">
        <p14:creationId xmlns:p14="http://schemas.microsoft.com/office/powerpoint/2010/main" val="405586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sk-SK" dirty="0" smtClean="0"/>
              <a:t>Kamil : Skoro budem ako Roman :D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1718" y="1052738"/>
            <a:ext cx="4608513" cy="3456383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52302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0225"/>
            <a:ext cx="7416824" cy="4482951"/>
          </a:xfrm>
        </p:spPr>
      </p:pic>
    </p:spTree>
    <p:extLst>
      <p:ext uri="{BB962C8B-B14F-4D97-AF65-F5344CB8AC3E}">
        <p14:creationId xmlns:p14="http://schemas.microsoft.com/office/powerpoint/2010/main" val="309078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0"/>
    </mc:Choice>
    <mc:Fallback>
      <p:transition spd="slow" advTm="502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Tým je ale pohoda </a:t>
            </a:r>
            <a:r>
              <a:rPr lang="sk-SK" dirty="0" smtClean="0">
                <a:sym typeface="Wingdings" pitchFamily="2" charset="2"/>
              </a:rPr>
              <a:t>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30225"/>
            <a:ext cx="7488832" cy="4410943"/>
          </a:xfrm>
        </p:spPr>
      </p:pic>
    </p:spTree>
    <p:extLst>
      <p:ext uri="{BB962C8B-B14F-4D97-AF65-F5344CB8AC3E}">
        <p14:creationId xmlns:p14="http://schemas.microsoft.com/office/powerpoint/2010/main" val="30607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4000" dirty="0" smtClean="0"/>
              <a:t>Nestihol som odfotiť plný tanier :D </a:t>
            </a:r>
            <a:endParaRPr lang="sk-SK" sz="4000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530225"/>
            <a:ext cx="6281737" cy="4187825"/>
          </a:xfrm>
        </p:spPr>
      </p:pic>
      <p:sp>
        <p:nvSpPr>
          <p:cNvPr id="4" name="Obdĺžnik 3"/>
          <p:cNvSpPr/>
          <p:nvPr/>
        </p:nvSpPr>
        <p:spPr>
          <a:xfrm>
            <a:off x="1187624" y="620688"/>
            <a:ext cx="65517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Raňajky v škole </a:t>
            </a:r>
            <a:endParaRPr lang="sk-SK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90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30225"/>
            <a:ext cx="7416824" cy="44109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811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Miništranti : Chutilo nám poriadne </a:t>
            </a:r>
            <a:r>
              <a:rPr lang="sk-SK" dirty="0" smtClean="0">
                <a:sym typeface="Wingdings" pitchFamily="2" charset="2"/>
              </a:rPr>
              <a:t>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30225"/>
            <a:ext cx="7488832" cy="4338935"/>
          </a:xfrm>
        </p:spPr>
      </p:pic>
    </p:spTree>
    <p:extLst>
      <p:ext uri="{BB962C8B-B14F-4D97-AF65-F5344CB8AC3E}">
        <p14:creationId xmlns:p14="http://schemas.microsoft.com/office/powerpoint/2010/main" val="201738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Nechcem sa fotiť </a:t>
            </a:r>
            <a:r>
              <a:rPr lang="sk-SK" dirty="0" smtClean="0">
                <a:sym typeface="Wingdings" pitchFamily="2" charset="2"/>
              </a:rPr>
              <a:t>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30225"/>
            <a:ext cx="7704856" cy="4338935"/>
          </a:xfrm>
        </p:spPr>
      </p:pic>
    </p:spTree>
    <p:extLst>
      <p:ext uri="{BB962C8B-B14F-4D97-AF65-F5344CB8AC3E}">
        <p14:creationId xmlns:p14="http://schemas.microsoft.com/office/powerpoint/2010/main" val="271957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	</a:t>
            </a:r>
            <a:r>
              <a:rPr lang="sk-SK" dirty="0" err="1" smtClean="0"/>
              <a:t>Ahoojte</a:t>
            </a:r>
            <a:r>
              <a:rPr lang="sk-SK" dirty="0" smtClean="0"/>
              <a:t> </a:t>
            </a:r>
            <a:r>
              <a:rPr lang="sk-SK" dirty="0" smtClean="0">
                <a:sym typeface="Wingdings" pitchFamily="2" charset="2"/>
              </a:rPr>
              <a:t>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30225"/>
            <a:ext cx="7344816" cy="4410943"/>
          </a:xfrm>
        </p:spPr>
      </p:pic>
    </p:spTree>
    <p:extLst>
      <p:ext uri="{BB962C8B-B14F-4D97-AF65-F5344CB8AC3E}">
        <p14:creationId xmlns:p14="http://schemas.microsoft.com/office/powerpoint/2010/main" val="227912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Julka : Ja už mám dosť :D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0225"/>
            <a:ext cx="7344816" cy="4410943"/>
          </a:xfrm>
        </p:spPr>
      </p:pic>
    </p:spTree>
    <p:extLst>
      <p:ext uri="{BB962C8B-B14F-4D97-AF65-F5344CB8AC3E}">
        <p14:creationId xmlns:p14="http://schemas.microsoft.com/office/powerpoint/2010/main" val="376837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Naše herečky </a:t>
            </a:r>
            <a:r>
              <a:rPr lang="sk-SK" dirty="0" smtClean="0">
                <a:sym typeface="Wingdings" pitchFamily="2" charset="2"/>
              </a:rPr>
              <a:t>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30225"/>
            <a:ext cx="7488832" cy="4338935"/>
          </a:xfrm>
        </p:spPr>
      </p:pic>
    </p:spTree>
    <p:extLst>
      <p:ext uri="{BB962C8B-B14F-4D97-AF65-F5344CB8AC3E}">
        <p14:creationId xmlns:p14="http://schemas.microsoft.com/office/powerpoint/2010/main" val="309658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Frederik : </a:t>
            </a:r>
            <a:r>
              <a:rPr lang="sk-SK" dirty="0" err="1" smtClean="0"/>
              <a:t>Mňam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30225"/>
            <a:ext cx="7560840" cy="4338935"/>
          </a:xfrm>
        </p:spPr>
      </p:pic>
    </p:spTree>
    <p:extLst>
      <p:ext uri="{BB962C8B-B14F-4D97-AF65-F5344CB8AC3E}">
        <p14:creationId xmlns:p14="http://schemas.microsoft.com/office/powerpoint/2010/main" val="6371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Natália : Ale </a:t>
            </a:r>
            <a:r>
              <a:rPr lang="sk-SK" dirty="0" err="1" smtClean="0"/>
              <a:t>noo</a:t>
            </a:r>
            <a:r>
              <a:rPr lang="sk-SK" dirty="0" smtClean="0"/>
              <a:t> </a:t>
            </a:r>
            <a:r>
              <a:rPr lang="sk-SK" dirty="0" err="1" smtClean="0"/>
              <a:t>NaŤa</a:t>
            </a:r>
            <a:r>
              <a:rPr lang="sk-SK" dirty="0" smtClean="0"/>
              <a:t> :D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0225"/>
            <a:ext cx="7272808" cy="4410943"/>
          </a:xfrm>
        </p:spPr>
      </p:pic>
    </p:spTree>
    <p:extLst>
      <p:ext uri="{BB962C8B-B14F-4D97-AF65-F5344CB8AC3E}">
        <p14:creationId xmlns:p14="http://schemas.microsoft.com/office/powerpoint/2010/main" val="351996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30225"/>
            <a:ext cx="7632848" cy="4554959"/>
          </a:xfrm>
        </p:spPr>
      </p:pic>
    </p:spTree>
    <p:extLst>
      <p:ext uri="{BB962C8B-B14F-4D97-AF65-F5344CB8AC3E}">
        <p14:creationId xmlns:p14="http://schemas.microsoft.com/office/powerpoint/2010/main" val="2432496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9"/>
    </mc:Choice>
    <mc:Fallback>
      <p:transition spd="slow" advTm="4989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44624"/>
            <a:ext cx="4968552" cy="331236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2564903"/>
            <a:ext cx="4608512" cy="30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5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Roman a Deanka </a:t>
            </a:r>
            <a:r>
              <a:rPr lang="sk-SK" dirty="0" smtClean="0">
                <a:sym typeface="Wingdings" pitchFamily="2" charset="2"/>
              </a:rPr>
              <a:t>, že vraj už titulná na FB ;) </a:t>
            </a:r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764704"/>
            <a:ext cx="7044044" cy="4187825"/>
          </a:xfrm>
        </p:spPr>
      </p:pic>
      <p:sp>
        <p:nvSpPr>
          <p:cNvPr id="4" name="Obdĺžnik 3"/>
          <p:cNvSpPr/>
          <p:nvPr/>
        </p:nvSpPr>
        <p:spPr>
          <a:xfrm>
            <a:off x="303276" y="332656"/>
            <a:ext cx="83086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 </a:t>
            </a:r>
            <a:r>
              <a:rPr lang="sk-SK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Zopár spoločných fotiek </a:t>
            </a:r>
            <a:r>
              <a:rPr lang="sk-SK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Wingdings" pitchFamily="2" charset="2"/>
              </a:rPr>
              <a:t> </a:t>
            </a:r>
            <a:endParaRPr lang="sk-SK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946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Miška + </a:t>
            </a:r>
            <a:r>
              <a:rPr lang="sk-SK" dirty="0" err="1" smtClean="0"/>
              <a:t>Natalia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128792" cy="4392488"/>
          </a:xfrm>
        </p:spPr>
      </p:pic>
    </p:spTree>
    <p:extLst>
      <p:ext uri="{BB962C8B-B14F-4D97-AF65-F5344CB8AC3E}">
        <p14:creationId xmlns:p14="http://schemas.microsoft.com/office/powerpoint/2010/main" val="264661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30225"/>
            <a:ext cx="7344816" cy="4338935"/>
          </a:xfrm>
        </p:spPr>
      </p:pic>
    </p:spTree>
    <p:extLst>
      <p:ext uri="{BB962C8B-B14F-4D97-AF65-F5344CB8AC3E}">
        <p14:creationId xmlns:p14="http://schemas.microsoft.com/office/powerpoint/2010/main" val="31156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Roman + Braňo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530225"/>
            <a:ext cx="6281737" cy="4187825"/>
          </a:xfrm>
        </p:spPr>
      </p:pic>
    </p:spTree>
    <p:extLst>
      <p:ext uri="{BB962C8B-B14F-4D97-AF65-F5344CB8AC3E}">
        <p14:creationId xmlns:p14="http://schemas.microsoft.com/office/powerpoint/2010/main" val="143391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Deanka + Miša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30225"/>
            <a:ext cx="7056784" cy="4338935"/>
          </a:xfrm>
        </p:spPr>
      </p:pic>
    </p:spTree>
    <p:extLst>
      <p:ext uri="{BB962C8B-B14F-4D97-AF65-F5344CB8AC3E}">
        <p14:creationId xmlns:p14="http://schemas.microsoft.com/office/powerpoint/2010/main" val="188268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Julka + Alica ;)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0225"/>
            <a:ext cx="7272808" cy="4410943"/>
          </a:xfrm>
        </p:spPr>
      </p:pic>
    </p:spTree>
    <p:extLst>
      <p:ext uri="{BB962C8B-B14F-4D97-AF65-F5344CB8AC3E}">
        <p14:creationId xmlns:p14="http://schemas.microsoft.com/office/powerpoint/2010/main" val="37118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Deanka + Baška </a:t>
            </a:r>
            <a:r>
              <a:rPr lang="sk-SK" dirty="0" smtClean="0">
                <a:sym typeface="Wingdings" pitchFamily="2" charset="2"/>
              </a:rPr>
              <a:t>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30225"/>
            <a:ext cx="7488832" cy="4410943"/>
          </a:xfrm>
        </p:spPr>
      </p:pic>
    </p:spTree>
    <p:extLst>
      <p:ext uri="{BB962C8B-B14F-4D97-AF65-F5344CB8AC3E}">
        <p14:creationId xmlns:p14="http://schemas.microsoft.com/office/powerpoint/2010/main" val="399562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Miša a jej </a:t>
            </a:r>
            <a:r>
              <a:rPr lang="sk-SK" dirty="0" err="1" smtClean="0"/>
              <a:t>profilovka</a:t>
            </a:r>
            <a:r>
              <a:rPr lang="sk-SK" dirty="0" smtClean="0"/>
              <a:t> </a:t>
            </a:r>
            <a:r>
              <a:rPr lang="sk-SK" dirty="0" smtClean="0">
                <a:sym typeface="Wingdings" pitchFamily="2" charset="2"/>
              </a:rPr>
              <a:t>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30225"/>
            <a:ext cx="7704856" cy="4482951"/>
          </a:xfrm>
        </p:spPr>
      </p:pic>
    </p:spTree>
    <p:extLst>
      <p:ext uri="{BB962C8B-B14F-4D97-AF65-F5344CB8AC3E}">
        <p14:creationId xmlns:p14="http://schemas.microsoft.com/office/powerpoint/2010/main" val="243078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		Šikovní kuchári </a:t>
            </a:r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6912768" cy="418782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Obdĺžnik 3"/>
          <p:cNvSpPr/>
          <p:nvPr/>
        </p:nvSpPr>
        <p:spPr>
          <a:xfrm>
            <a:off x="1786627" y="548680"/>
            <a:ext cx="5570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/>
                <a:solidFill>
                  <a:schemeClr val="accent3"/>
                </a:solidFill>
              </a:rPr>
              <a:t>Obed – Guláš </a:t>
            </a:r>
            <a:endParaRPr lang="sk-SK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41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176</TotalTime>
  <Words>184</Words>
  <Application>Microsoft Office PowerPoint</Application>
  <PresentationFormat>Prezentácia na obrazovke (4:3)</PresentationFormat>
  <Paragraphs>72</Paragraphs>
  <Slides>107</Slides>
  <Notes>1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107</vt:i4>
      </vt:variant>
    </vt:vector>
  </HeadingPairs>
  <TitlesOfParts>
    <vt:vector size="108" baseType="lpstr">
      <vt:lpstr>Aspekt</vt:lpstr>
      <vt:lpstr>Letný stanový tábor 2016 v Chmeľnici</vt:lpstr>
      <vt:lpstr>Prezentácia programu PowerPoint</vt:lpstr>
      <vt:lpstr>Prezentácia programu PowerPoint</vt:lpstr>
      <vt:lpstr>Keby som bol kengurou ;)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Príprava na večerný spánok </vt:lpstr>
      <vt:lpstr>  Miška + Natália</vt:lpstr>
      <vt:lpstr>  Damián + Tomáš</vt:lpstr>
      <vt:lpstr>Bohoslovec Martin + Taňa B.</vt:lpstr>
      <vt:lpstr>   Viky + Čipsy</vt:lpstr>
      <vt:lpstr>    Dávid </vt:lpstr>
      <vt:lpstr>   Patrik + strach</vt:lpstr>
      <vt:lpstr>Naši miništranti : Tadek + Lukáš</vt:lpstr>
      <vt:lpstr>  Kuk : Sofia + Aďka ;)</vt:lpstr>
      <vt:lpstr>  Večerná meditácia </vt:lpstr>
      <vt:lpstr>  Ponúka čokolády </vt:lpstr>
      <vt:lpstr>  Chalani z Toporca ;) </vt:lpstr>
      <vt:lpstr>Aá už to prišlo – spánoček </vt:lpstr>
      <vt:lpstr>Prezentácia programu PowerPoint</vt:lpstr>
      <vt:lpstr> Tomáš, buď dobrý ! </vt:lpstr>
      <vt:lpstr>  Je nám spolu hééj  Žeby nová lááska ? ;)</vt:lpstr>
      <vt:lpstr>Neškeriť sa toľko, Tomááš :P </vt:lpstr>
      <vt:lpstr>Prezentácia programu PowerPoint</vt:lpstr>
      <vt:lpstr>Alex, dobré ránko sa praje  </vt:lpstr>
      <vt:lpstr>Romáán, nefoť má veď NEMÁM MAKE UP :D</vt:lpstr>
      <vt:lpstr> Nič som sa nevyspala  </vt:lpstr>
      <vt:lpstr>Damián : Pohoda, ja som dosť vyspatý :P </vt:lpstr>
      <vt:lpstr>Viky + Alica / Alex + Braňo ;)</vt:lpstr>
      <vt:lpstr>Prezentácia programu PowerPoint</vt:lpstr>
      <vt:lpstr>Prezentácia programu PowerPoint</vt:lpstr>
      <vt:lpstr>Prezentácia programu PowerPoint</vt:lpstr>
      <vt:lpstr>Prezentácia programu PowerPoint</vt:lpstr>
      <vt:lpstr> Hráme Monopoly  </vt:lpstr>
      <vt:lpstr>Prezentácia programu PowerPoint</vt:lpstr>
      <vt:lpstr> Stolný futbal je naj !  </vt:lpstr>
      <vt:lpstr>Gabika : Aj tak nejde ten zvuk :P </vt:lpstr>
      <vt:lpstr> Timko a jeho bicykel  </vt:lpstr>
      <vt:lpstr> Tancujem s Tebou rád    </vt:lpstr>
      <vt:lpstr>Kamil : Skoro budem ako Roman :D</vt:lpstr>
      <vt:lpstr> Tým je ale pohoda  </vt:lpstr>
      <vt:lpstr>Nestihol som odfotiť plný tanier :D </vt:lpstr>
      <vt:lpstr>Prezentácia programu PowerPoint</vt:lpstr>
      <vt:lpstr>Miništranti : Chutilo nám poriadne  </vt:lpstr>
      <vt:lpstr> Nechcem sa fotiť  </vt:lpstr>
      <vt:lpstr>   Ahoojte  </vt:lpstr>
      <vt:lpstr> Julka : Ja už mám dosť :D</vt:lpstr>
      <vt:lpstr>  Naše herečky  </vt:lpstr>
      <vt:lpstr>  Frederik : Mňam </vt:lpstr>
      <vt:lpstr>Natália : Ale noo NaŤa :D</vt:lpstr>
      <vt:lpstr>Prezentácia programu PowerPoint</vt:lpstr>
      <vt:lpstr>Roman a Deanka , že vraj už titulná na FB ;) </vt:lpstr>
      <vt:lpstr>  Miška + Natalia </vt:lpstr>
      <vt:lpstr>Prezentácia programu PowerPoint</vt:lpstr>
      <vt:lpstr>  Roman + Braňo </vt:lpstr>
      <vt:lpstr>  Deanka + Miša </vt:lpstr>
      <vt:lpstr>  Julka + Alica ;) </vt:lpstr>
      <vt:lpstr>  Deanka + Baška </vt:lpstr>
      <vt:lpstr> Miša a jej profilovka  </vt:lpstr>
      <vt:lpstr>  Šikovní kuchári </vt:lpstr>
      <vt:lpstr>Prezentácia programu PowerPoint</vt:lpstr>
      <vt:lpstr>  Roman + Baška </vt:lpstr>
      <vt:lpstr>Obecný úrad, len pochválil  </vt:lpstr>
      <vt:lpstr>  Julka + Deanka </vt:lpstr>
      <vt:lpstr>Prezentácia programu PowerPoint</vt:lpstr>
      <vt:lpstr>Prezentácia programu PowerPoint</vt:lpstr>
      <vt:lpstr>Prezentácia programu PowerPoint</vt:lpstr>
      <vt:lpstr>Bolo super ! ! !   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Letný stanový tábor 2016 v Chmeľnici</dc:title>
  <dc:creator>Farár Tomáš</dc:creator>
  <cp:lastModifiedBy>Farár Tomáš</cp:lastModifiedBy>
  <cp:revision>98</cp:revision>
  <dcterms:created xsi:type="dcterms:W3CDTF">2016-08-01T15:58:11Z</dcterms:created>
  <dcterms:modified xsi:type="dcterms:W3CDTF">2016-08-02T15:47:29Z</dcterms:modified>
</cp:coreProperties>
</file>